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u.to/aCUyAQ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72819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990099"/>
                </a:solidFill>
                <a:latin typeface="Arbat" pitchFamily="2" charset="0"/>
              </a:rPr>
              <a:t>Примеры музыкальных игрушек-самоделок</a:t>
            </a:r>
            <a:endParaRPr lang="ru-RU" sz="4800" dirty="0">
              <a:solidFill>
                <a:srgbClr val="990099"/>
              </a:solidFill>
              <a:latin typeface="Arba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www.deti-66.ru/assets/images/forteachers/Pedmaster/rukodelie/permakov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2" y="3717033"/>
            <a:ext cx="36004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673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bat" pitchFamily="2" charset="0"/>
              </a:rPr>
              <a:t>Игрушки из бросового материала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bat" pitchFamily="2" charset="0"/>
            </a:endParaRPr>
          </a:p>
        </p:txBody>
      </p:sp>
      <p:pic>
        <p:nvPicPr>
          <p:cNvPr id="4" name="Объект 3" descr="http://dob.1september.ru/2005/17/23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504" y="4365104"/>
            <a:ext cx="2808312" cy="180020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blurRad="50800" dist="50800" dir="3360000" algn="ctr" rotWithShape="0">
              <a:srgbClr val="000000">
                <a:alpha val="38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85270"/>
            <a:ext cx="2420937" cy="1895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r="2700000" sx="104000" sy="104000" algn="ctr" rotWithShape="0">
              <a:schemeClr val="tx2">
                <a:lumMod val="50000"/>
                <a:alpha val="7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Рисунок 5" descr="http://dob.1september.ru/2005/15/2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2197" y="1503187"/>
            <a:ext cx="2546598" cy="1782239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7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2676525" cy="2079625"/>
          </a:xfrm>
          <a:prstGeom prst="rect">
            <a:avLst/>
          </a:prstGeom>
          <a:noFill/>
          <a:ln>
            <a:noFill/>
          </a:ln>
          <a:effectLst>
            <a:outerShdw blurRad="165100" dist="35921" dir="2700000" sx="84000" sy="84000" algn="ctr" rotWithShape="0">
              <a:schemeClr val="tx2">
                <a:lumMod val="50000"/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6" y="1282700"/>
            <a:ext cx="245745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658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bat" pitchFamily="2" charset="0"/>
              </a:rPr>
              <a:t>Образцы игрушек- пятиминуток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bat" pitchFamily="2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65384"/>
            <a:ext cx="2736304" cy="219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09120"/>
            <a:ext cx="3096344" cy="225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://savepic.net/1976022m.jpg">
            <a:hlinkClick r:id="rId5" tgtFrame="&quot;_blank&quot;" tooltip="&quot;http://savepic.net/1976022.htm&quot;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1800" y="2888940"/>
            <a:ext cx="331236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538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bat" pitchFamily="2" charset="0"/>
              </a:rPr>
              <a:t>Образцы деревянных игрушек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bat" pitchFamily="2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25932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70" y="1340768"/>
            <a:ext cx="2544600" cy="297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21088"/>
            <a:ext cx="38100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2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bat" pitchFamily="2" charset="0"/>
              </a:rPr>
              <a:t>Примеры организации музыкальных зон в группах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bat" pitchFamily="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7"/>
            <a:ext cx="3384376" cy="47123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28799"/>
            <a:ext cx="3471850" cy="4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8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bat" pitchFamily="2" charset="0"/>
              </a:rPr>
              <a:t>Примеры организации музыкальных зон в группах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bat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37776"/>
            <a:ext cx="5976664" cy="44691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1810544" cy="384929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90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92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bat" pitchFamily="2" charset="0"/>
              </a:rPr>
              <a:t>Спасибо за  внимание!</a:t>
            </a:r>
            <a:endParaRPr lang="ru-RU" dirty="0">
              <a:latin typeface="Arba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691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29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Примеры музыкальных игрушек-самоделок</vt:lpstr>
      <vt:lpstr>Игрушки из бросового материала</vt:lpstr>
      <vt:lpstr>Образцы игрушек- пятиминуток</vt:lpstr>
      <vt:lpstr>Образцы деревянных игрушек</vt:lpstr>
      <vt:lpstr>Примеры организации музыкальных зон в группах</vt:lpstr>
      <vt:lpstr>Примеры организации музыкальных зон в группах</vt:lpstr>
      <vt:lpstr>Презентация PowerPoint</vt:lpstr>
      <vt:lpstr>Спасибо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Примеры музыкальных игрушек-самоделок</dc:title>
  <dc:creator>А</dc:creator>
  <cp:lastModifiedBy>А</cp:lastModifiedBy>
  <cp:revision>5</cp:revision>
  <dcterms:created xsi:type="dcterms:W3CDTF">2013-03-14T05:18:28Z</dcterms:created>
  <dcterms:modified xsi:type="dcterms:W3CDTF">2013-03-14T06:10:19Z</dcterms:modified>
</cp:coreProperties>
</file>